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ontime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1255" y="-2017079"/>
            <a:ext cx="13902753" cy="13381400"/>
          </a:xfrm>
          <a:custGeom>
            <a:avLst/>
            <a:gdLst/>
            <a:ahLst/>
            <a:cxnLst/>
            <a:rect r="r" b="b" t="t" l="l"/>
            <a:pathLst>
              <a:path h="13381400" w="13902753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5231" y="3535611"/>
            <a:ext cx="10317538" cy="380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Mass Mail Dispatcher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2411" y="7580754"/>
            <a:ext cx="8381379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-Yash Kumar-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0406" y="264603"/>
            <a:ext cx="17420666" cy="9799124"/>
          </a:xfrm>
          <a:custGeom>
            <a:avLst/>
            <a:gdLst/>
            <a:ahLst/>
            <a:cxnLst/>
            <a:rect r="r" b="b" t="t" l="l"/>
            <a:pathLst>
              <a:path h="9799124" w="17420666">
                <a:moveTo>
                  <a:pt x="0" y="0"/>
                </a:moveTo>
                <a:lnTo>
                  <a:pt x="17420665" y="0"/>
                </a:lnTo>
                <a:lnTo>
                  <a:pt x="17420665" y="9799125"/>
                </a:lnTo>
                <a:lnTo>
                  <a:pt x="0" y="9799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93156" y="-403679"/>
            <a:ext cx="11009614" cy="10362799"/>
          </a:xfrm>
          <a:custGeom>
            <a:avLst/>
            <a:gdLst/>
            <a:ahLst/>
            <a:cxnLst/>
            <a:rect r="r" b="b" t="t" l="l"/>
            <a:pathLst>
              <a:path h="10362799" w="11009614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5231" y="4934456"/>
            <a:ext cx="10317538" cy="150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The 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93156" y="-403679"/>
            <a:ext cx="11009614" cy="10362799"/>
          </a:xfrm>
          <a:custGeom>
            <a:avLst/>
            <a:gdLst/>
            <a:ahLst/>
            <a:cxnLst/>
            <a:rect r="r" b="b" t="t" l="l"/>
            <a:pathLst>
              <a:path h="10362799" w="11009614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5231" y="4362956"/>
            <a:ext cx="10317538" cy="264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8419" y="179253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1486" y="4440486"/>
            <a:ext cx="12445027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00076" y="3733800"/>
            <a:ext cx="8381379" cy="28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A mass mail dispatcher is a utility to send a single mail to a large number of recipients simultaneously. </a:t>
            </a:r>
          </a:p>
          <a:p>
            <a:pPr>
              <a:lnSpc>
                <a:spcPts val="3749"/>
              </a:lnSpc>
            </a:pPr>
          </a:p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It is designed to take the recipients' list from a csv file.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9310" y="2778208"/>
            <a:ext cx="5429703" cy="130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11066" y="696563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2292" y="-1243967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40383" y="4499816"/>
            <a:ext cx="2879282" cy="2879282"/>
          </a:xfrm>
          <a:custGeom>
            <a:avLst/>
            <a:gdLst/>
            <a:ahLst/>
            <a:cxnLst/>
            <a:rect r="r" b="b" t="t" l="l"/>
            <a:pathLst>
              <a:path h="2879282" w="2879282">
                <a:moveTo>
                  <a:pt x="0" y="0"/>
                </a:moveTo>
                <a:lnTo>
                  <a:pt x="2879282" y="0"/>
                </a:lnTo>
                <a:lnTo>
                  <a:pt x="2879282" y="2879282"/>
                </a:lnTo>
                <a:lnTo>
                  <a:pt x="0" y="2879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82338" y="4238846"/>
            <a:ext cx="5582670" cy="3140252"/>
          </a:xfrm>
          <a:custGeom>
            <a:avLst/>
            <a:gdLst/>
            <a:ahLst/>
            <a:cxnLst/>
            <a:rect r="r" b="b" t="t" l="l"/>
            <a:pathLst>
              <a:path h="3140252" w="5582670">
                <a:moveTo>
                  <a:pt x="0" y="0"/>
                </a:moveTo>
                <a:lnTo>
                  <a:pt x="5582670" y="0"/>
                </a:lnTo>
                <a:lnTo>
                  <a:pt x="5582670" y="3140252"/>
                </a:lnTo>
                <a:lnTo>
                  <a:pt x="0" y="3140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5005" y="4499816"/>
            <a:ext cx="2640380" cy="2640380"/>
          </a:xfrm>
          <a:custGeom>
            <a:avLst/>
            <a:gdLst/>
            <a:ahLst/>
            <a:cxnLst/>
            <a:rect r="r" b="b" t="t" l="l"/>
            <a:pathLst>
              <a:path h="2640380" w="2640380">
                <a:moveTo>
                  <a:pt x="0" y="0"/>
                </a:moveTo>
                <a:lnTo>
                  <a:pt x="2640379" y="0"/>
                </a:lnTo>
                <a:lnTo>
                  <a:pt x="2640379" y="2640380"/>
                </a:lnTo>
                <a:lnTo>
                  <a:pt x="0" y="2640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80759" y="4499816"/>
            <a:ext cx="2618312" cy="2618312"/>
          </a:xfrm>
          <a:custGeom>
            <a:avLst/>
            <a:gdLst/>
            <a:ahLst/>
            <a:cxnLst/>
            <a:rect r="r" b="b" t="t" l="l"/>
            <a:pathLst>
              <a:path h="2618312" w="2618312">
                <a:moveTo>
                  <a:pt x="0" y="0"/>
                </a:moveTo>
                <a:lnTo>
                  <a:pt x="2618312" y="0"/>
                </a:lnTo>
                <a:lnTo>
                  <a:pt x="2618312" y="2618312"/>
                </a:lnTo>
                <a:lnTo>
                  <a:pt x="0" y="2618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5005" y="1409700"/>
            <a:ext cx="7838995" cy="130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Tech Stack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71079" y="7622132"/>
            <a:ext cx="460518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JavaScript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07839" y="7622132"/>
            <a:ext cx="416415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CSS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7622132"/>
            <a:ext cx="528075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HTML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54112" y="7622132"/>
            <a:ext cx="460518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EmailJS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51227" y="2740689"/>
            <a:ext cx="4216289" cy="3043394"/>
          </a:xfrm>
          <a:custGeom>
            <a:avLst/>
            <a:gdLst/>
            <a:ahLst/>
            <a:cxnLst/>
            <a:rect r="r" b="b" t="t" l="l"/>
            <a:pathLst>
              <a:path h="3043394" w="4216289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1486" y="4440486"/>
            <a:ext cx="12445027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Screenshots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20740" y="3141157"/>
            <a:ext cx="4601493" cy="7811176"/>
          </a:xfrm>
          <a:custGeom>
            <a:avLst/>
            <a:gdLst/>
            <a:ahLst/>
            <a:cxnLst/>
            <a:rect r="r" b="b" t="t" l="l"/>
            <a:pathLst>
              <a:path h="7811176" w="4601493">
                <a:moveTo>
                  <a:pt x="0" y="0"/>
                </a:moveTo>
                <a:lnTo>
                  <a:pt x="4601493" y="0"/>
                </a:lnTo>
                <a:lnTo>
                  <a:pt x="4601493" y="7811176"/>
                </a:lnTo>
                <a:lnTo>
                  <a:pt x="0" y="781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7443" y="289726"/>
            <a:ext cx="17442277" cy="9811281"/>
          </a:xfrm>
          <a:custGeom>
            <a:avLst/>
            <a:gdLst/>
            <a:ahLst/>
            <a:cxnLst/>
            <a:rect r="r" b="b" t="t" l="l"/>
            <a:pathLst>
              <a:path h="9811281" w="17442277">
                <a:moveTo>
                  <a:pt x="0" y="0"/>
                </a:moveTo>
                <a:lnTo>
                  <a:pt x="17442277" y="0"/>
                </a:lnTo>
                <a:lnTo>
                  <a:pt x="17442277" y="9811281"/>
                </a:lnTo>
                <a:lnTo>
                  <a:pt x="0" y="981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509" y="290536"/>
            <a:ext cx="17559074" cy="9777572"/>
          </a:xfrm>
          <a:custGeom>
            <a:avLst/>
            <a:gdLst/>
            <a:ahLst/>
            <a:cxnLst/>
            <a:rect r="r" b="b" t="t" l="l"/>
            <a:pathLst>
              <a:path h="9777572" w="17559074">
                <a:moveTo>
                  <a:pt x="0" y="0"/>
                </a:moveTo>
                <a:lnTo>
                  <a:pt x="17559074" y="0"/>
                </a:lnTo>
                <a:lnTo>
                  <a:pt x="17559074" y="9777572"/>
                </a:lnTo>
                <a:lnTo>
                  <a:pt x="0" y="9777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6" t="-2077" r="-1209" b="-207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205" y="308365"/>
            <a:ext cx="16995651" cy="9560054"/>
          </a:xfrm>
          <a:custGeom>
            <a:avLst/>
            <a:gdLst/>
            <a:ahLst/>
            <a:cxnLst/>
            <a:rect r="r" b="b" t="t" l="l"/>
            <a:pathLst>
              <a:path h="9560054" w="16995651">
                <a:moveTo>
                  <a:pt x="0" y="0"/>
                </a:moveTo>
                <a:lnTo>
                  <a:pt x="16995651" y="0"/>
                </a:lnTo>
                <a:lnTo>
                  <a:pt x="16995651" y="9560054"/>
                </a:lnTo>
                <a:lnTo>
                  <a:pt x="0" y="956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6679" y="301882"/>
            <a:ext cx="17246338" cy="9701065"/>
          </a:xfrm>
          <a:custGeom>
            <a:avLst/>
            <a:gdLst/>
            <a:ahLst/>
            <a:cxnLst/>
            <a:rect r="r" b="b" t="t" l="l"/>
            <a:pathLst>
              <a:path h="9701065" w="17246338">
                <a:moveTo>
                  <a:pt x="0" y="0"/>
                </a:moveTo>
                <a:lnTo>
                  <a:pt x="17246338" y="0"/>
                </a:lnTo>
                <a:lnTo>
                  <a:pt x="17246338" y="9701065"/>
                </a:lnTo>
                <a:lnTo>
                  <a:pt x="0" y="970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DAFp6lpzdPk</dc:identifier>
  <dcterms:modified xsi:type="dcterms:W3CDTF">2011-08-01T06:04:30Z</dcterms:modified>
  <cp:revision>1</cp:revision>
  <dc:title>Mass Mail Dispatcher</dc:title>
</cp:coreProperties>
</file>